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3238" autoAdjust="0"/>
  </p:normalViewPr>
  <p:slideViewPr>
    <p:cSldViewPr>
      <p:cViewPr>
        <p:scale>
          <a:sx n="76" d="100"/>
          <a:sy n="76" d="100"/>
        </p:scale>
        <p:origin x="-1212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2071678"/>
            <a:ext cx="7143768" cy="17859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Презентация основной образовательной программы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001056" cy="1785950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образовательное учреждение</a:t>
            </a:r>
          </a:p>
          <a:p>
            <a:pPr algn="ctr">
              <a:lnSpc>
                <a:spcPct val="12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138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комбинированного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вида»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Приволжского района г. Казани</a:t>
            </a:r>
          </a:p>
          <a:p>
            <a:r>
              <a:rPr lang="ru-RU" sz="1200" dirty="0" smtClean="0"/>
              <a:t> </a:t>
            </a:r>
          </a:p>
          <a:p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86" y="692696"/>
            <a:ext cx="1988840" cy="19888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86808" cy="15001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138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комбинированного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вида»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разработана в соответствии: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285860"/>
            <a:ext cx="8115328" cy="5214974"/>
          </a:xfrm>
        </p:spPr>
        <p:txBody>
          <a:bodyPr>
            <a:normAutofit fontScale="25000" lnSpcReduction="2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Конституция Российской Федерации;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-Конвенция о правах ребенка, 1989 г.;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-Федеральный закон от 29.12.2012г. № 273-ФЗ (ред. от 31.07.2020) «Об образовании в Российской Федерации» (с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. и доп., вступ. в силу с 01.09.2020);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-Приказ Министерства просвещения Российской Федерации от 15.05.2020 № 236 (ред. от 08.09.2020) «Об утверждении Порядка приема на обучение по образовательным программам дошкольного образования» (Зарегистрировано в Минюсте России 17.06.2020 № 58681) (с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. и доп., вступ. в силу с 01.01.2021);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-Приказ Министерства просвещения РФ от 31 июля 2020 г. N 373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дошкольного образования»;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-Постановление Правительства РФ от 15 сентября 2020 г. N 1441 «Об утверждении Правил оказания платных образовательных услуг»;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-Постановление Главного государственного санитарного врача Российской Федерации от 28.09.2020 № 28 «Об утверждении санитарных правил СП 2.4. 3648-20 «Санитарно- эпидемиологические требования к организациям воспитания и обучения, отдыха и оздоровления детей и молодежи» (Зарегистрирован 18.12.2020 № 61573);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-Приказ Министерства образования и науки РФ от 17 октября 2013г. № 1155 «Об утверждении федерального государственного образовательного стандарта дошкольного образования»;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-Приказ Минтруда России от 18.10.2013 № 544н (ред. от 05.08.2016)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 (Зарегистрировано в Минюсте России 06.12.2013 № 30550).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Нормативно – правовая база части программы,  формируемой участниками  образовательных отношений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Устав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138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Приволжского района г. Казани (Утвержден приказом комитета земельных и имущественных отношений            Исполнительного комитета г.Казани от 25.03.2019г. № 487/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кзио-пк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1700" u="sng" dirty="0" smtClean="0">
                <a:latin typeface="Times New Roman" pitchFamily="18" charset="0"/>
                <a:cs typeface="Times New Roman" pitchFamily="18" charset="0"/>
              </a:rPr>
              <a:t>Лицензия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на осуществление образовательной деятельности серии 16Л 01 № 0002901 выдана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РТ 10 . 08 . 2015 г.; бессрочная</a:t>
            </a:r>
          </a:p>
          <a:p>
            <a:pPr lvl="0"/>
            <a:r>
              <a:rPr lang="ru-RU" sz="1700" u="sng" dirty="0" smtClean="0">
                <a:latin typeface="Times New Roman" pitchFamily="18" charset="0"/>
                <a:cs typeface="Times New Roman" pitchFamily="18" charset="0"/>
              </a:rPr>
              <a:t>Концепция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(проект)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полилингвального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дошкольного образования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РТ № 5949/19 от 08.06.2019 г.</a:t>
            </a:r>
          </a:p>
          <a:p>
            <a:pPr lvl="0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группах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направленности осуществляется реализация ООП ДО. Содержание образовательного процесса для детей от 2 до 3 лет выстроено в соответствии с ОП для детей раннего возраста по комплексной программе Е.О.Смирновой и др. «Первые шаги»; содержание образовательного процесса для детей от 2 до 7 лет выстроено в соответствии с ООП ДО Инновационной программы «От рождения до школы» под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редакцией</a:t>
            </a:r>
            <a:r>
              <a:rPr lang="tt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6781824" cy="72547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 и задачи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258204" cy="5473844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Цель программы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: Развитие личности детей дошкольного возраста в различных видах общения и деятельности с учётом их возрастных, индивидуальных, психологических и физиологических особенностей.</a:t>
            </a:r>
          </a:p>
          <a:p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далее-преемственность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основных образовательных программ дошкольного и начального общего образования);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объединение обучения и воспитания в целостный образовательный процесс на основе духовно-нравственных и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ценностей, и принятых в обществе правил, и норм поведения в интересах человека, семьи, общества;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>
              <a:buNone/>
            </a:pPr>
            <a:endParaRPr lang="ru-RU" sz="37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37" y="404664"/>
            <a:ext cx="9326840" cy="1643074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</a:pPr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Взаимодействия педагогического коллектива с семьями 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дошкольников</a:t>
            </a:r>
            <a:r>
              <a:rPr lang="ru-RU" sz="2000" b="1" dirty="0">
                <a:solidFill>
                  <a:schemeClr val="tx2"/>
                </a:solidFill>
              </a:rPr>
              <a:t/>
            </a:r>
            <a:br>
              <a:rPr lang="ru-RU" sz="2000" b="1" dirty="0">
                <a:solidFill>
                  <a:schemeClr val="tx2"/>
                </a:solidFill>
              </a:rPr>
            </a:br>
            <a:r>
              <a:rPr lang="ru-RU" sz="3600" b="1" dirty="0"/>
              <a:t/>
            </a:r>
            <a:br>
              <a:rPr lang="ru-RU" sz="3600" b="1" dirty="0"/>
            </a:b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215370" cy="3929090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Сотрудничество с семьей является одним из важнейших условий организации эффективного воспитательного процесса в ДОУ. Для того чтобы сделать родителей активными участниками педагогического процесса, необходимо вовлечь их в жизнь детского сада, заинтересовать совместной работой. Главный момент в контексте сотрудничества семьи и дошкольного учреждения – личное взаимодействие педагогов и родителей по поводу успехов и неудач, трудностей и радостей, сомнений и размышлений в процессе воспитания конкретного ребенка в конкретной семье.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Задачи работы с семьёй: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Изучение интересов, мнений и запросов родителей воспитанников.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Содействие активному вовлечению семей воспитанников в образовательное пространство детского сада и привлечению их к сотрудничеству в вопросах воспитания и развития детей.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Выработка у педагогов уважительного отношения к традициям семейного воспитания детей.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Обеспечение пространства для личностного роста участников педагогического процесса, создание особой творческой атмосферы.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Основные формы взаимодействия с семьей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Знакомство с семьей: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анкетирование, консультирование.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Информирование родителей о ходе образовательного процесса: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дни открытых дверей, индивидуальные и групповые консультации, родительские собрания, оформление информационных стендов, организация выставок детского творчества, создание памяток, выпуск газеты ДОУ.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Совместная деятельность: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привлечение родителей к организации детских досугов и праздников, к участию в детской исследовательской и проектной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школы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000108"/>
            <a:ext cx="8001056" cy="5473844"/>
          </a:xfrm>
        </p:spPr>
        <p:txBody>
          <a:bodyPr>
            <a:normAutofit fontScale="55000" lnSpcReduction="20000"/>
          </a:bodyPr>
          <a:lstStyle/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обеспечение преемственности и непрерывности в организации образовательной, воспитательной, учебно-методической работы между дошкольным и начальным звеном образования.</a:t>
            </a:r>
          </a:p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-Согласовать цели и задачи дошкольного и школьного начального образования.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-Создать психолого-педагогические условия, обеспечивающие сохранность и укрепление здоровья, непрерывность психофизического развития дошкольника и младшего школьника.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-Обеспечить условия для реализации плавного,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бесстрессового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перехода детей от игровой к учебной деятельности.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-Преемственность учебных планов и программ дошкольного и школьного начального образования.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Детский сад и начальная школа - важные ступени непрерывного образования. Преемственность между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школой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двусторонний процесс, в котором на дошкольной ступени образования сохраняется ценность школьного детства и формируются фундаментальные личностные качества ребёнка, которые служат основой успешности школьного обучения. В то же время школа, как преемник дошкольной ступени образования опирается на достижения ребёнка-дошкольника. Преемственность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и Лицей №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186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представляет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собой взаимосвязь содержания воспитательно-образовательной работы, целей, задач, методов ее осуществления.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Отношения преемственности между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Лицей №186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закреплены в договоре, где обозначены основные аспекты деятельности: согласованность целей и задач дошкольного и начального школьного образования.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Цель преемственности 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МБДОУ 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 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Лицей №186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реализация единой линии развития ребёнка на этапах дошкольного и начального школьного детства, на основе целостного, последовательного, перспективного педагогического процесса. Ежегодно разрабатывается план преемственности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«Детский сад №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138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Лицей №186 ,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который включает в себя актуальные задачи и мероприятия по их реализации.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Реализация национально - регионального компонента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214422"/>
            <a:ext cx="7567642" cy="5259530"/>
          </a:xfrm>
        </p:spPr>
        <p:txBody>
          <a:bodyPr>
            <a:normAutofit fontScale="40000" lnSpcReduction="20000"/>
          </a:bodyPr>
          <a:lstStyle/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 ДОУ используется программа для детей 4-7 лет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«Говорим по-татарски» - «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сөйләшәбез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” под редакцией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З.М.Зариповой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Работа ведется по учебно-методическому комплекту по обучению русскоязычных детей татарскому языку. Проект состоит из трех частей: «Минем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өем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» (для средней группы), «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Уйный-уйный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үсәбез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», (для старшей группы), “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Мәктәпкә илтә юллар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” (для подготовительной к школе группы).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Основной задачей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изучения татарского языка в дошкольном возрасте является: - формирование первоначальных умений и навыков практического владения татарским языком в устной форме,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умение формировать мотивацию учения ребенка, активизировать в речи детей слова, обозначающие предмет, признак предмета и действие;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способствовать умению составлять небольшие рассказы по серии картинок с одним действующим лицом, сюжетной картине или из личных наблюдений ребенка.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 процессе обучения дети должны научиться воспринимать и понимать татарскую речь на слух и говорить по-татарски в пределах доступной им тематики, усвоенных слов.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Рабочая тетрадь является одним из основных компонентов учебно-методического комплекта (УМК) “Говорим по-татарски”, предназначенные для детей 4-7 лет поможет ребенку усвоить лексику татарского языка, закрепить речевой материал, привлечь родителей активно включиться в процесс развития своего ребенка. В рабочей тетради даны задания на название, обобщение и сравнение предметов на определение их величины, размера, количества.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Также национально-региональный компонент предусматривает реализацию следующих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задач: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приобщение к истокам национальной культуры народов, населяющих Республику Татарстан. Предоставление каждому ребенку возможность обучения и воспитания на родном языке, формирование основ нравственности на лучших образцах национальной культуры, народных традициях и обычаях;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изучение татарского языка;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ознакомление с историей Республики Татарстан, расширение знаний детей о своем родном крае. 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234</TotalTime>
  <Words>1463</Words>
  <Application>Microsoft Office PowerPoint</Application>
  <PresentationFormat>Экран (4:3)</PresentationFormat>
  <Paragraphs>63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Презентация основной образовательной программы</vt:lpstr>
      <vt:lpstr>Основная образовательная программа МБДОУ «Детский сад №138 комбинированного вида» разработана в соответствии: </vt:lpstr>
      <vt:lpstr>Нормативно – правовая база части программы,  формируемой участниками  образовательных отношений</vt:lpstr>
      <vt:lpstr>Цели и задачи</vt:lpstr>
      <vt:lpstr>Взаимодействия педагогического коллектива с семьями дошкольников  </vt:lpstr>
      <vt:lpstr>Преемственность МБДОУ и школы </vt:lpstr>
      <vt:lpstr>Реализация национально - регионального компонента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основной образовательной программы</dc:title>
  <dc:creator>Пользователь Lenovo</dc:creator>
  <cp:lastModifiedBy>Secretary</cp:lastModifiedBy>
  <cp:revision>24</cp:revision>
  <dcterms:created xsi:type="dcterms:W3CDTF">2022-11-10T06:03:42Z</dcterms:created>
  <dcterms:modified xsi:type="dcterms:W3CDTF">2022-11-25T13:21:21Z</dcterms:modified>
</cp:coreProperties>
</file>